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s-MX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MX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s-MX" sz="1800" spc="-1" strike="noStrike">
                <a:latin typeface="Arial"/>
              </a:rPr>
              <a:t>Pulse para editar el formato del texto de título</a:t>
            </a:r>
            <a:endParaRPr b="0" lang="es-MX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latin typeface="Arial"/>
              </a:rPr>
              <a:t>Pulse para editar el formato de texto del esquema</a:t>
            </a:r>
            <a:endParaRPr b="0" lang="es-MX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latin typeface="Arial"/>
              </a:rPr>
              <a:t>Segundo nivel del esquema</a:t>
            </a:r>
            <a:endParaRPr b="0" lang="es-MX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latin typeface="Arial"/>
              </a:rPr>
              <a:t>Tercer nivel del esquema</a:t>
            </a:r>
            <a:endParaRPr b="0" lang="es-MX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1800" spc="-1" strike="noStrike">
                <a:latin typeface="Arial"/>
              </a:rPr>
              <a:t>Cuarto nivel del esquema</a:t>
            </a:r>
            <a:endParaRPr b="0" lang="es-MX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latin typeface="Arial"/>
              </a:rPr>
              <a:t>Quinto nivel del esquema</a:t>
            </a:r>
            <a:endParaRPr b="0" lang="es-MX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latin typeface="Arial"/>
              </a:rPr>
              <a:t>Sexto nivel del esquema</a:t>
            </a:r>
            <a:endParaRPr b="0" lang="es-MX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1800" spc="-1" strike="noStrike">
                <a:latin typeface="Arial"/>
              </a:rPr>
              <a:t>Séptimo nivel del esquema</a:t>
            </a:r>
            <a:endParaRPr b="0" lang="es-MX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s-MX" sz="1800" spc="-1" strike="noStrike">
                <a:latin typeface="Arial"/>
              </a:rPr>
              <a:t>Pulse para editar el formato del texto de título</a:t>
            </a:r>
            <a:endParaRPr b="0" lang="es-MX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3200" spc="-1" strike="noStrike">
                <a:latin typeface="Arial"/>
              </a:rPr>
              <a:t>Pulse para editar el formato de texto del esquema</a:t>
            </a:r>
            <a:endParaRPr b="0" lang="es-MX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800" spc="-1" strike="noStrike">
                <a:latin typeface="Arial"/>
              </a:rPr>
              <a:t>Segundo nivel del esquema</a:t>
            </a:r>
            <a:endParaRPr b="0" lang="es-MX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400" spc="-1" strike="noStrike">
                <a:latin typeface="Arial"/>
              </a:rPr>
              <a:t>Tercer nivel del esquema</a:t>
            </a:r>
            <a:endParaRPr b="0" lang="es-MX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MX" sz="2000" spc="-1" strike="noStrike">
                <a:latin typeface="Arial"/>
              </a:rPr>
              <a:t>Cuarto nivel del esquema</a:t>
            </a:r>
            <a:endParaRPr b="0" lang="es-MX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latin typeface="Arial"/>
              </a:rPr>
              <a:t>Quinto nivel del esquema</a:t>
            </a:r>
            <a:endParaRPr b="0" lang="es-MX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latin typeface="Arial"/>
              </a:rPr>
              <a:t>Sexto nivel del esquema</a:t>
            </a:r>
            <a:endParaRPr b="0" lang="es-MX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MX" sz="2000" spc="-1" strike="noStrike">
                <a:latin typeface="Arial"/>
              </a:rPr>
              <a:t>Séptimo nivel del esquema</a:t>
            </a:r>
            <a:endParaRPr b="0" lang="es-MX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4400" spc="-1" strike="noStrike">
                <a:latin typeface="Arial"/>
              </a:rPr>
              <a:t>Rotación de punto fijo</a:t>
            </a:r>
            <a:endParaRPr b="0" lang="es-MX" sz="4400" spc="-1" strike="noStrike">
              <a:latin typeface="Arial"/>
            </a:endParaRPr>
          </a:p>
        </p:txBody>
      </p:sp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1798920" y="1496880"/>
            <a:ext cx="6408720" cy="4046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4400" spc="-1" strike="noStrike">
                <a:latin typeface="Arial"/>
              </a:rPr>
              <a:t>Rotación de punto fijo</a:t>
            </a:r>
            <a:endParaRPr b="0" lang="es-MX" sz="4400" spc="-1" strike="noStrike">
              <a:latin typeface="Arial"/>
            </a:endParaRPr>
          </a:p>
        </p:txBody>
      </p:sp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1469880" y="1008000"/>
            <a:ext cx="7170120" cy="45277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4400" spc="-1" strike="noStrike">
                <a:latin typeface="Arial"/>
              </a:rPr>
              <a:t>Escalación de punto fijo</a:t>
            </a:r>
            <a:endParaRPr b="0" lang="es-MX" sz="4400" spc="-1" strike="noStrike">
              <a:latin typeface="Arial"/>
            </a:endParaRPr>
          </a:p>
        </p:txBody>
      </p:sp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1689120" y="950400"/>
            <a:ext cx="6713280" cy="4199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4400" spc="-1" strike="noStrike">
                <a:latin typeface="Arial"/>
              </a:rPr>
              <a:t>Escalación de punto fijo</a:t>
            </a:r>
            <a:endParaRPr b="0" lang="es-MX" sz="4400" spc="-1" strike="noStrike">
              <a:latin typeface="Arial"/>
            </a:endParaRPr>
          </a:p>
        </p:txBody>
      </p:sp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1689120" y="950400"/>
            <a:ext cx="6713280" cy="4199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4400" spc="-1" strike="noStrike">
                <a:latin typeface="Arial"/>
              </a:rPr>
              <a:t>Escalación de punto fijo</a:t>
            </a:r>
            <a:endParaRPr b="0" lang="es-MX" sz="4400" spc="-1" strike="noStrike">
              <a:latin typeface="Arial"/>
            </a:endParaRPr>
          </a:p>
        </p:txBody>
      </p:sp>
      <p:pic>
        <p:nvPicPr>
          <p:cNvPr id="85" name="" descr=""/>
          <p:cNvPicPr/>
          <p:nvPr/>
        </p:nvPicPr>
        <p:blipFill>
          <a:blip r:embed="rId1"/>
          <a:stretch/>
        </p:blipFill>
        <p:spPr>
          <a:xfrm>
            <a:off x="1834920" y="1314360"/>
            <a:ext cx="10764720" cy="6677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4400" spc="-1" strike="noStrike">
                <a:latin typeface="Arial"/>
              </a:rPr>
              <a:t>Escalación de punto fijo</a:t>
            </a:r>
            <a:endParaRPr b="0" lang="es-MX" sz="4400" spc="-1" strike="noStrike">
              <a:latin typeface="Arial"/>
            </a:endParaRPr>
          </a:p>
        </p:txBody>
      </p:sp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1440000" y="1172520"/>
            <a:ext cx="11258640" cy="6983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4400" spc="-1" strike="noStrike">
                <a:latin typeface="Arial"/>
              </a:rPr>
              <a:t>Escalación de punto fijo</a:t>
            </a:r>
            <a:endParaRPr b="0" lang="es-MX" sz="4400" spc="-1" strike="noStrike">
              <a:latin typeface="Arial"/>
            </a:endParaRPr>
          </a:p>
        </p:txBody>
      </p:sp>
      <p:pic>
        <p:nvPicPr>
          <p:cNvPr id="89" name="" descr=""/>
          <p:cNvPicPr/>
          <p:nvPr/>
        </p:nvPicPr>
        <p:blipFill>
          <a:blip r:embed="rId1"/>
          <a:stretch/>
        </p:blipFill>
        <p:spPr>
          <a:xfrm>
            <a:off x="1728000" y="1152000"/>
            <a:ext cx="11460960" cy="7109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4400" spc="-1" strike="noStrike">
                <a:latin typeface="Arial"/>
              </a:rPr>
              <a:t>Escalación de punto fijo</a:t>
            </a:r>
            <a:endParaRPr b="0" lang="es-MX" sz="4400" spc="-1" strike="noStrike">
              <a:latin typeface="Arial"/>
            </a:endParaRPr>
          </a:p>
        </p:txBody>
      </p:sp>
      <p:pic>
        <p:nvPicPr>
          <p:cNvPr id="91" name="" descr=""/>
          <p:cNvPicPr/>
          <p:nvPr/>
        </p:nvPicPr>
        <p:blipFill>
          <a:blip r:embed="rId1"/>
          <a:stretch/>
        </p:blipFill>
        <p:spPr>
          <a:xfrm>
            <a:off x="1658520" y="1108440"/>
            <a:ext cx="11445120" cy="7099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2021-08-08T11:48:57Z</dcterms:created>
  <dc:creator/>
  <dc:description/>
  <dc:language>es-MX</dc:language>
  <cp:lastModifiedBy/>
  <dcterms:modified xsi:type="dcterms:W3CDTF">2024-09-11T09:23:12Z</dcterms:modified>
  <cp:revision>2</cp:revision>
  <dc:subject/>
  <dc:title/>
</cp:coreProperties>
</file>